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62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08B02-DAAC-4DFE-A108-3E52080F92B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1CB5-6B33-4CED-906E-57C4B22C9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Colourback_1011.jpg"/>
          <p:cNvPicPr>
            <a:picLocks noChangeAspect="1" noChangeArrowheads="1"/>
          </p:cNvPicPr>
          <p:nvPr/>
        </p:nvPicPr>
        <p:blipFill>
          <a:blip r:embed="rId2" cstate="print"/>
          <a:srcRect r="16209"/>
          <a:stretch>
            <a:fillRect/>
          </a:stretch>
        </p:blipFill>
        <p:spPr bwMode="auto">
          <a:xfrm>
            <a:off x="-50243" y="0"/>
            <a:ext cx="9194243" cy="6858000"/>
          </a:xfrm>
          <a:prstGeom prst="rect">
            <a:avLst/>
          </a:prstGeom>
          <a:noFill/>
        </p:spPr>
      </p:pic>
      <p:sp>
        <p:nvSpPr>
          <p:cNvPr id="1028" name="AutoShape 4" descr="http://letopisi.org/images/0/0c/Colourback_10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85720" y="82356"/>
            <a:ext cx="8572560" cy="30162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lain" startAt="31"/>
              <a:tabLst/>
            </a:pPr>
            <a:r>
              <a:rPr kumimoji="0" lang="ru-RU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мая – Всемирный день без табака</a:t>
            </a:r>
          </a:p>
          <a:p>
            <a:pPr algn="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Курить начинают по глупости,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 не бросают от слабости духа.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Платонов</a:t>
            </a:r>
          </a:p>
          <a:p>
            <a:pPr algn="r"/>
            <a:endParaRPr kumimoji="0" lang="ru-RU" sz="1800" b="1" i="1" u="none" strike="noStrike" normalizeH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kumimoji="0" lang="ru-RU" sz="1800" b="1" i="1" u="none" strike="noStrike" normalizeH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kumimoji="0" lang="ru-RU" sz="1800" b="1" i="0" u="none" strike="noStrike" normalizeH="0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5103674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2071678"/>
            <a:ext cx="5786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Республиканская акция «Россия без табака»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 Нижнекамск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3714752"/>
            <a:ext cx="778674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AutoNum type="arabicPlain" startAt="14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участников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-дети в сопровождении педагога на оживленной улице города  провели республиканскую акцию «Россия без табака». Ребята рассказали прохожим о вреде курения.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завязано 10 «Лент свободы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https://edu.tatar.ru/nkamsk/gim22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Colourback_1011.jpg"/>
          <p:cNvPicPr>
            <a:picLocks noChangeAspect="1" noChangeArrowheads="1"/>
          </p:cNvPicPr>
          <p:nvPr/>
        </p:nvPicPr>
        <p:blipFill>
          <a:blip r:embed="rId2" cstate="print"/>
          <a:srcRect r="16209"/>
          <a:stretch>
            <a:fillRect/>
          </a:stretch>
        </p:blipFill>
        <p:spPr bwMode="auto">
          <a:xfrm>
            <a:off x="-50243" y="0"/>
            <a:ext cx="9194243" cy="6858000"/>
          </a:xfrm>
          <a:prstGeom prst="rect">
            <a:avLst/>
          </a:prstGeom>
          <a:noFill/>
        </p:spPr>
      </p:pic>
      <p:pic>
        <p:nvPicPr>
          <p:cNvPr id="3" name="Picture 7" descr="F:\Акция Здоровье СМС дети 19 мая\image-19-05-15-16-48-1.jpe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t="13983" r="48641" b="17256"/>
          <a:stretch>
            <a:fillRect/>
          </a:stretch>
        </p:blipFill>
        <p:spPr bwMode="auto">
          <a:xfrm>
            <a:off x="6572264" y="4572008"/>
            <a:ext cx="2143140" cy="2143140"/>
          </a:xfrm>
          <a:prstGeom prst="rect">
            <a:avLst/>
          </a:prstGeom>
          <a:noFill/>
        </p:spPr>
      </p:pic>
      <p:pic>
        <p:nvPicPr>
          <p:cNvPr id="5" name="Picture 3" descr="F:\Акция Здоровье СМС дети 19 мая\image-19-05-15-16-49-2.jpe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l="14168" t="2710" r="18025" b="6506"/>
          <a:stretch>
            <a:fillRect/>
          </a:stretch>
        </p:blipFill>
        <p:spPr bwMode="auto">
          <a:xfrm>
            <a:off x="357158" y="4643446"/>
            <a:ext cx="2000218" cy="2000240"/>
          </a:xfrm>
          <a:prstGeom prst="rect">
            <a:avLst/>
          </a:prstGeom>
          <a:noFill/>
        </p:spPr>
      </p:pic>
      <p:pic>
        <p:nvPicPr>
          <p:cNvPr id="6" name="Picture 9" descr="F:\Акция Здоровье СМС дети 19 мая\image-19-05-15-16-49-1.jpe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l="10156" r="25781" b="11299"/>
          <a:stretch>
            <a:fillRect/>
          </a:stretch>
        </p:blipFill>
        <p:spPr bwMode="auto">
          <a:xfrm>
            <a:off x="142845" y="2285992"/>
            <a:ext cx="2214578" cy="2290256"/>
          </a:xfrm>
          <a:prstGeom prst="rect">
            <a:avLst/>
          </a:prstGeom>
          <a:noFill/>
        </p:spPr>
      </p:pic>
      <p:pic>
        <p:nvPicPr>
          <p:cNvPr id="41986" name="Picture 2" descr="F:\Акция Здоровье СМС дети 19 мая\image-19-05-15-16-48.jpeg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 l="24219" r="12500" b="13184"/>
          <a:stretch>
            <a:fillRect/>
          </a:stretch>
        </p:blipFill>
        <p:spPr bwMode="auto">
          <a:xfrm>
            <a:off x="142845" y="142852"/>
            <a:ext cx="1785950" cy="1830040"/>
          </a:xfrm>
          <a:prstGeom prst="rect">
            <a:avLst/>
          </a:prstGeom>
          <a:noFill/>
        </p:spPr>
      </p:pic>
      <p:pic>
        <p:nvPicPr>
          <p:cNvPr id="41987" name="Picture 3" descr="F:\Акция Здоровье СМС дети 19 мая\image-19-05-15-16-49-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214290"/>
            <a:ext cx="2008529" cy="1500198"/>
          </a:xfrm>
          <a:prstGeom prst="rect">
            <a:avLst/>
          </a:prstGeom>
          <a:noFill/>
        </p:spPr>
      </p:pic>
      <p:pic>
        <p:nvPicPr>
          <p:cNvPr id="9" name="Picture 9" descr="C:\Users\User\Desktop\!!!!\СаМоСтоятельные дети от Насти\самостоятельные дети\Фото СМС 19.05.15\IMG_9513.JPG"/>
          <p:cNvPicPr>
            <a:picLocks noChangeAspect="1" noChangeArrowheads="1"/>
          </p:cNvPicPr>
          <p:nvPr/>
        </p:nvPicPr>
        <p:blipFill>
          <a:blip r:embed="rId8" cstate="print"/>
          <a:srcRect l="6201" t="38281" r="26122" b="12499"/>
          <a:stretch>
            <a:fillRect/>
          </a:stretch>
        </p:blipFill>
        <p:spPr bwMode="auto">
          <a:xfrm>
            <a:off x="2357422" y="142852"/>
            <a:ext cx="4272885" cy="2071702"/>
          </a:xfrm>
          <a:prstGeom prst="rect">
            <a:avLst/>
          </a:prstGeom>
          <a:noFill/>
        </p:spPr>
      </p:pic>
      <p:pic>
        <p:nvPicPr>
          <p:cNvPr id="10" name="Picture 8" descr="C:\Users\User\Desktop\!!!!\СаМоСтоятельные дети от Насти\самостоятельные дети\Фото СМС 19.05.15\IMG_95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8" y="2500306"/>
            <a:ext cx="2464610" cy="1643073"/>
          </a:xfrm>
          <a:prstGeom prst="rect">
            <a:avLst/>
          </a:prstGeom>
          <a:noFill/>
        </p:spPr>
      </p:pic>
      <p:pic>
        <p:nvPicPr>
          <p:cNvPr id="11" name="Picture 6" descr="F:\Акция Здоровье СМС дети 19 мая\image-19-05-15-16-49-4.jpeg"/>
          <p:cNvPicPr>
            <a:picLocks noChangeAspect="1" noChangeArrowheads="1"/>
          </p:cNvPicPr>
          <p:nvPr/>
        </p:nvPicPr>
        <p:blipFill>
          <a:blip r:embed="rId10" cstate="print"/>
          <a:srcRect l="26585" t="23174" r="28906" b="20713"/>
          <a:stretch>
            <a:fillRect/>
          </a:stretch>
        </p:blipFill>
        <p:spPr bwMode="auto">
          <a:xfrm>
            <a:off x="3214678" y="4429132"/>
            <a:ext cx="2427639" cy="2286016"/>
          </a:xfrm>
          <a:prstGeom prst="rect">
            <a:avLst/>
          </a:prstGeom>
          <a:noFill/>
        </p:spPr>
      </p:pic>
      <p:pic>
        <p:nvPicPr>
          <p:cNvPr id="12" name="Picture 5" descr="F:\Акция Здоровье СМС дети 19 мая\image-19-05-15-16-49-5.jpeg"/>
          <p:cNvPicPr>
            <a:picLocks noChangeAspect="1" noChangeArrowheads="1"/>
          </p:cNvPicPr>
          <p:nvPr/>
        </p:nvPicPr>
        <p:blipFill>
          <a:blip r:embed="rId11" cstate="print">
            <a:lum bright="10000"/>
          </a:blip>
          <a:srcRect l="21875" t="23851" r="6250"/>
          <a:stretch>
            <a:fillRect/>
          </a:stretch>
        </p:blipFill>
        <p:spPr bwMode="auto">
          <a:xfrm>
            <a:off x="6286512" y="2285992"/>
            <a:ext cx="2640761" cy="2089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68</Words>
  <Application>Microsoft Office PowerPoint</Application>
  <PresentationFormat>Экран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«Россия без табака»</dc:title>
  <dc:creator>111</dc:creator>
  <cp:lastModifiedBy>User</cp:lastModifiedBy>
  <cp:revision>6</cp:revision>
  <dcterms:created xsi:type="dcterms:W3CDTF">2014-11-13T06:35:11Z</dcterms:created>
  <dcterms:modified xsi:type="dcterms:W3CDTF">2015-10-19T06:14:08Z</dcterms:modified>
</cp:coreProperties>
</file>